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CEEF-3F28-497B-8BB8-B90F2CB7C766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D9DE-85A3-46E3-ABAB-7DF70FD59E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D9DE-85A3-46E3-ABAB-7DF70FD59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0239" y="1945311"/>
            <a:ext cx="7766936" cy="1646302"/>
          </a:xfrm>
        </p:spPr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Contraloría Social 2024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5589" y="3985519"/>
            <a:ext cx="7766936" cy="1096899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Programa para el Desarrollo Profesional Docente</a:t>
            </a:r>
          </a:p>
          <a:p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PRODEP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201782" y="3709852"/>
            <a:ext cx="8634549" cy="391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7" y="312738"/>
            <a:ext cx="1620973" cy="13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589125" y="6241890"/>
            <a:ext cx="1141114" cy="281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Septiembre, 2024</a:t>
            </a:r>
          </a:p>
        </p:txBody>
      </p:sp>
      <p:sp>
        <p:nvSpPr>
          <p:cNvPr id="9" name="AutoShape 8" descr="DECRETO por el que se expide la Ley General de Educación y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DECRETO por el que se expide la Ley General de Educación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3" y="197370"/>
            <a:ext cx="3087336" cy="16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0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5381" y="705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¿Qué es la Contraloría Social?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1783" y="2108337"/>
            <a:ext cx="8596668" cy="15231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“Se reconoce a la Contraloría Social como el mecanismo de los beneficiarios, de manera organizada, para verificar el cumplimiento de las metas y la correcta aplicación de los recursos públicos asignados a los programas de desarrollo social.”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01783" y="5551714"/>
            <a:ext cx="625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2"/>
                </a:solidFill>
              </a:rPr>
              <a:t>1Artículo 69 Ley General de Desarrollo Social, publicada D.O.F. 20-Enero-2004, última reforma DOF 01-Abril-2024.</a:t>
            </a:r>
            <a:endParaRPr lang="en-US" sz="1000" dirty="0">
              <a:solidFill>
                <a:schemeClr val="accent2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201783" y="1443924"/>
            <a:ext cx="8634549" cy="391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1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0981" y="582179"/>
            <a:ext cx="8596668" cy="1320800"/>
          </a:xfrm>
        </p:spPr>
        <p:txBody>
          <a:bodyPr/>
          <a:lstStyle/>
          <a:p>
            <a:r>
              <a:rPr lang="es-MX" dirty="0">
                <a:solidFill>
                  <a:schemeClr val="accent2"/>
                </a:solidFill>
              </a:rPr>
              <a:t>Instancias</a:t>
            </a:r>
            <a:r>
              <a:rPr lang="en-US" dirty="0">
                <a:solidFill>
                  <a:schemeClr val="accent2"/>
                </a:solidFill>
              </a:rPr>
              <a:t> que </a:t>
            </a:r>
            <a:r>
              <a:rPr lang="es-MX" dirty="0">
                <a:solidFill>
                  <a:schemeClr val="accent2"/>
                </a:solidFill>
              </a:rPr>
              <a:t>intervienen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1099" t="19911" r="14526" b="7231"/>
          <a:stretch/>
        </p:blipFill>
        <p:spPr>
          <a:xfrm>
            <a:off x="3347384" y="1386801"/>
            <a:ext cx="5773783" cy="5329646"/>
          </a:xfrm>
          <a:prstGeom prst="rect">
            <a:avLst/>
          </a:prstGeom>
        </p:spPr>
      </p:pic>
      <p:sp>
        <p:nvSpPr>
          <p:cNvPr id="8" name="AutoShape 2" descr="Comité de Transparencia 2020 | Secretaría de la Funció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omité de Transparencia 2020 | Secretaría de la Funció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7000"/>
          <a:stretch/>
        </p:blipFill>
        <p:spPr bwMode="auto">
          <a:xfrm>
            <a:off x="931847" y="1602125"/>
            <a:ext cx="1921419" cy="12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iversidad Autónoma del Car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55" y="3313056"/>
            <a:ext cx="1294402" cy="10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3" y="5068387"/>
            <a:ext cx="831638" cy="7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/>
          <p:cNvCxnSpPr/>
          <p:nvPr/>
        </p:nvCxnSpPr>
        <p:spPr>
          <a:xfrm flipV="1">
            <a:off x="612775" y="1386801"/>
            <a:ext cx="8634549" cy="391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1902" y="616544"/>
            <a:ext cx="7766936" cy="835055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chemeClr val="accent2"/>
                </a:solidFill>
              </a:rPr>
              <a:t>Marco Normativo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6575" y="2076994"/>
            <a:ext cx="5042263" cy="4689565"/>
          </a:xfrm>
        </p:spPr>
        <p:txBody>
          <a:bodyPr/>
          <a:lstStyle/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Reglas de Operación PRODEP 2024</a:t>
            </a:r>
            <a:endParaRPr lang="en-US" dirty="0"/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Ley General de Desarrollo Social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Lineamientos para la promoción y operación de la Contraloría Social en los programas federales de desarrollo social.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Esquema de la Contraloría Social.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Guía </a:t>
            </a:r>
            <a:r>
              <a:rPr lang="es-MX" dirty="0"/>
              <a:t>Operativa</a:t>
            </a:r>
            <a:r>
              <a:rPr lang="en-US" dirty="0"/>
              <a:t>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Plan Anual de Trabajo de la Contraloría Social (PATCS).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Plan Institucional de Trabajo de la Contraloría Social (PATCS).</a:t>
            </a:r>
          </a:p>
          <a:p>
            <a:pPr algn="l">
              <a:buClr>
                <a:srgbClr val="0070C0"/>
              </a:buClr>
            </a:pPr>
            <a:endParaRPr lang="es-ES" dirty="0">
              <a:solidFill>
                <a:schemeClr val="accent2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509450" y="1489166"/>
            <a:ext cx="8634549" cy="391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ontraloría Social Logo | Contraloría So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25116" r="6263" b="30232"/>
          <a:stretch/>
        </p:blipFill>
        <p:spPr bwMode="auto">
          <a:xfrm>
            <a:off x="613954" y="1789612"/>
            <a:ext cx="334409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rmatividad administrativa | Exportadora de Sal S.A de C.V | Gobierno |  gob.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0" y="3726045"/>
            <a:ext cx="3667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5902" y="288350"/>
            <a:ext cx="7766936" cy="1646302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chemeClr val="accent2"/>
                </a:solidFill>
              </a:rPr>
              <a:t>¿Quiénes realizan las actividades de Contraloría Social?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3585" y="2607582"/>
            <a:ext cx="4305905" cy="3826070"/>
          </a:xfrm>
        </p:spPr>
        <p:txBody>
          <a:bodyPr/>
          <a:lstStyle/>
          <a:p>
            <a:pPr algn="just"/>
            <a:r>
              <a:rPr lang="es-ES" dirty="0"/>
              <a:t>Las/los Profesoras(es) de Tiempo Completo, adscritos a las Universidad Pedagógica Nacional beneficiados con recursos de la convocatoria:</a:t>
            </a:r>
          </a:p>
          <a:p>
            <a:pPr algn="just"/>
            <a:endParaRPr lang="es-ES" dirty="0"/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Apoyo a Profesores/as de Tiempo Completo con Perfil Deseable.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14 PTC beneficiados en 2024</a:t>
            </a:r>
            <a:endParaRPr lang="en-US" dirty="0"/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96833" y="1895463"/>
            <a:ext cx="8634549" cy="391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ectores e ilustraciones de Personas para descargar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72" y="2607582"/>
            <a:ext cx="2783568" cy="27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6620" y="562671"/>
            <a:ext cx="7819813" cy="116162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SISTEMA INFORMÁTICO DE CONTRALORÍA SOCIAL (SICS)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20387" r="6995" b="36696"/>
          <a:stretch/>
        </p:blipFill>
        <p:spPr>
          <a:xfrm>
            <a:off x="773138" y="2347939"/>
            <a:ext cx="9608458" cy="2714970"/>
          </a:xfrm>
          <a:prstGeom prst="rect">
            <a:avLst/>
          </a:prstGeom>
        </p:spPr>
      </p:pic>
      <p:pic>
        <p:nvPicPr>
          <p:cNvPr id="5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863" y="818700"/>
            <a:ext cx="7636932" cy="1224038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chemeClr val="accent2"/>
                </a:solidFill>
              </a:rPr>
              <a:t>¿Qué debe saber el Comité Contraloría Social?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6863" y="2459262"/>
            <a:ext cx="7766936" cy="4267199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Características generales del beneficio que otorga el programa a las personas beneficiarias, tales como: tipo, monto, periodo de ejecución, fecha de entrega y demás información que permita verificar la correcta aplicación de los recursos públicos y el cumplimiento de las metas;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Requisitos para la entrega del beneficio; Derechos y obligaciones de las personas beneficiarias;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Población a la que va dirigido el beneficio del programa federal;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Medios institucionales para presentar quejas y denuncias</a:t>
            </a:r>
          </a:p>
        </p:txBody>
      </p:sp>
      <p:pic>
        <p:nvPicPr>
          <p:cNvPr id="4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7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9487" y="2351975"/>
            <a:ext cx="7242002" cy="3616097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 Elaborar informe de comité de contraloría social.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Realizar recomendaciones para las actividades de vigilancia.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Entrega – Recepción del apoyo.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Realizar actividades de vigilancia.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Dar a conocer los resultados de sus actividades de vigilancia.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es-ES" dirty="0"/>
              <a:t>Promover que las personas beneficiarias expresen sus opiniones.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1734" y="493486"/>
            <a:ext cx="8596668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Actividades del </a:t>
            </a:r>
            <a:r>
              <a:rPr lang="es-ES" sz="3600" dirty="0">
                <a:solidFill>
                  <a:schemeClr val="accent2"/>
                </a:solidFill>
              </a:rPr>
              <a:t>Comité Contraloría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154" name="Picture 10" descr="El SAT debe analizar adecuadamente las pruebas para acreditar la materialidad de las operac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8"/>
          <a:stretch/>
        </p:blipFill>
        <p:spPr bwMode="auto">
          <a:xfrm>
            <a:off x="200469" y="1814286"/>
            <a:ext cx="3849018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3" y="160338"/>
            <a:ext cx="776040" cy="6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1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986" y="2636873"/>
            <a:ext cx="8967659" cy="1190848"/>
          </a:xfrm>
        </p:spPr>
        <p:txBody>
          <a:bodyPr>
            <a:normAutofit/>
          </a:bodyPr>
          <a:lstStyle/>
          <a:p>
            <a:pPr algn="ctr"/>
            <a:r>
              <a:rPr lang="es-ES" sz="7200" b="1">
                <a:solidFill>
                  <a:srgbClr val="0070C0"/>
                </a:solidFill>
              </a:rPr>
              <a:t>¡Gracias!</a:t>
            </a:r>
            <a:endParaRPr lang="en-US" sz="7200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49" y="160338"/>
            <a:ext cx="2615609" cy="1093427"/>
          </a:xfrm>
          <a:prstGeom prst="rect">
            <a:avLst/>
          </a:prstGeom>
        </p:spPr>
      </p:pic>
      <p:pic>
        <p:nvPicPr>
          <p:cNvPr id="5" name="Picture 2" descr="Archivo:Logo Upn Oficial.sv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7" y="160338"/>
            <a:ext cx="1803759" cy="15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ECRETO por el que se expide la Ley General de Educación 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47" y="94412"/>
            <a:ext cx="3087336" cy="16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34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351</Words>
  <Application>Microsoft Office PowerPoint</Application>
  <PresentationFormat>Panorámica</PresentationFormat>
  <Paragraphs>36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Faceta</vt:lpstr>
      <vt:lpstr>Contraloría Social 2024</vt:lpstr>
      <vt:lpstr>¿Qué es la Contraloría Social?</vt:lpstr>
      <vt:lpstr>Instancias que intervienen</vt:lpstr>
      <vt:lpstr>Marco Normativo</vt:lpstr>
      <vt:lpstr>¿Quiénes realizan las actividades de Contraloría Social? </vt:lpstr>
      <vt:lpstr>SISTEMA INFORMÁTICO DE CONTRALORÍA SOCIAL (SICS)</vt:lpstr>
      <vt:lpstr>¿Qué debe saber el Comité Contraloría Social?</vt:lpstr>
      <vt:lpstr>Actividades del Comité Contraloría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Contraloría Social 2024</dc:title>
  <dc:creator>UPN 001</dc:creator>
  <cp:lastModifiedBy>Patricia Palma Cuaxospa</cp:lastModifiedBy>
  <cp:revision>16</cp:revision>
  <dcterms:created xsi:type="dcterms:W3CDTF">2024-09-06T22:46:35Z</dcterms:created>
  <dcterms:modified xsi:type="dcterms:W3CDTF">2024-09-27T18:55:51Z</dcterms:modified>
</cp:coreProperties>
</file>